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60" r:id="rId6"/>
    <p:sldId id="258" r:id="rId7"/>
    <p:sldId id="259" r:id="rId8"/>
    <p:sldId id="261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03AAD7D-6641-4A42-8A54-D9BAECA0154B}" type="datetimeFigureOut">
              <a:rPr lang="en-US" smtClean="0"/>
              <a:t>8/12/2012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0DBAAFE-03C3-499F-AF93-6092F981541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Narrated </a:t>
            </a:r>
            <a:br>
              <a:rPr lang="en-US" dirty="0" smtClean="0"/>
            </a:br>
            <a:r>
              <a:rPr lang="en-US" dirty="0" smtClean="0"/>
              <a:t>PowerPoint Presentations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438400"/>
            <a:ext cx="7406640" cy="1752600"/>
          </a:xfrm>
        </p:spPr>
        <p:txBody>
          <a:bodyPr/>
          <a:lstStyle/>
          <a:p>
            <a:r>
              <a:rPr lang="en-US" dirty="0" smtClean="0"/>
              <a:t>This PowerPoint </a:t>
            </a:r>
            <a:r>
              <a:rPr lang="en-US" dirty="0" smtClean="0"/>
              <a:t>presentation is </a:t>
            </a:r>
            <a:r>
              <a:rPr lang="en-US" dirty="0" smtClean="0"/>
              <a:t>a brief walkthrough of </a:t>
            </a:r>
            <a:r>
              <a:rPr lang="en-US" dirty="0" smtClean="0"/>
              <a:t>some of the uses for narrated presentations in online courses.</a:t>
            </a:r>
            <a:endParaRPr lang="en-US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6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44"/>
    </mc:Choice>
    <mc:Fallback>
      <p:transition spd="slow" advTm="14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Scaffold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Narrated presentations </a:t>
            </a:r>
            <a:r>
              <a:rPr lang="en-US" dirty="0"/>
              <a:t>can </a:t>
            </a:r>
            <a:r>
              <a:rPr lang="en-US" dirty="0" smtClean="0"/>
              <a:t>highlight </a:t>
            </a:r>
            <a:r>
              <a:rPr lang="en-US" dirty="0"/>
              <a:t>elements of a lesson or module that students should be paying particular attention to, providing important scaffolding for learning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5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35"/>
    </mc:Choice>
    <mc:Fallback>
      <p:transition spd="slow" advTm="15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Narrated presentations are an easy way to add variety and engaging content to online courses.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4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57"/>
    </mc:Choice>
    <mc:Fallback>
      <p:transition spd="slow" advTm="1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week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Narrated presentations can be used to summarize </a:t>
            </a:r>
            <a:r>
              <a:rPr lang="en-US" dirty="0" smtClean="0"/>
              <a:t>the lessons of the previous week and introduce / </a:t>
            </a:r>
            <a:r>
              <a:rPr lang="en-US" dirty="0" smtClean="0"/>
              <a:t>tie-in </a:t>
            </a:r>
            <a:r>
              <a:rPr lang="en-US" dirty="0" smtClean="0"/>
              <a:t>the current week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25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93"/>
    </mc:Choice>
    <mc:Fallback>
      <p:transition spd="slow" advTm="12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Narration can be a powerful bridge tying in one week’s </a:t>
            </a:r>
            <a:r>
              <a:rPr lang="en-US" dirty="0" smtClean="0"/>
              <a:t>material </a:t>
            </a:r>
            <a:r>
              <a:rPr lang="en-US" dirty="0" smtClean="0"/>
              <a:t>with what students  </a:t>
            </a:r>
            <a:r>
              <a:rPr lang="en-US" dirty="0" smtClean="0"/>
              <a:t>will be doing in </a:t>
            </a:r>
            <a:r>
              <a:rPr lang="en-US" dirty="0" smtClean="0"/>
              <a:t>the following weeks.</a:t>
            </a:r>
            <a:endParaRPr lang="en-US" dirty="0" smtClean="0"/>
          </a:p>
          <a:p>
            <a:r>
              <a:rPr lang="en-US" dirty="0" smtClean="0"/>
              <a:t>Narrations can also place </a:t>
            </a:r>
            <a:r>
              <a:rPr lang="en-US" dirty="0" smtClean="0"/>
              <a:t>the current week in perspective relative to the remaining weeks of </a:t>
            </a:r>
            <a:r>
              <a:rPr lang="en-US" dirty="0" smtClean="0"/>
              <a:t>a </a:t>
            </a:r>
            <a:r>
              <a:rPr lang="en-US" dirty="0" smtClean="0"/>
              <a:t>semester.</a:t>
            </a:r>
            <a:endParaRPr lang="en-US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82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56"/>
    </mc:Choice>
    <mc:Fallback>
      <p:transition spd="slow" advTm="19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dirty="0" smtClean="0"/>
              <a:t>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Presentations may be used to introduce or frame the </a:t>
            </a:r>
            <a:r>
              <a:rPr lang="en-US" dirty="0" smtClean="0"/>
              <a:t>topic of the week’s </a:t>
            </a:r>
            <a:r>
              <a:rPr lang="en-US" dirty="0" smtClean="0"/>
              <a:t>discussion.</a:t>
            </a:r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2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17"/>
    </mc:Choice>
    <mc:Fallback>
      <p:transition spd="slow" advTm="8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Narrated presentations can give effective </a:t>
            </a:r>
            <a:r>
              <a:rPr lang="en-US" dirty="0" smtClean="0"/>
              <a:t>overviews </a:t>
            </a:r>
            <a:r>
              <a:rPr lang="en-US" dirty="0" smtClean="0"/>
              <a:t>of </a:t>
            </a:r>
            <a:r>
              <a:rPr lang="en-US" dirty="0" smtClean="0"/>
              <a:t>assessment items and </a:t>
            </a:r>
            <a:r>
              <a:rPr lang="en-US" dirty="0" smtClean="0"/>
              <a:t>any needed instructions, such paper guidelines or project parameters.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narrated </a:t>
            </a:r>
            <a:r>
              <a:rPr lang="en-US" dirty="0" smtClean="0"/>
              <a:t>presentations </a:t>
            </a:r>
            <a:r>
              <a:rPr lang="en-US" dirty="0" smtClean="0"/>
              <a:t>to </a:t>
            </a:r>
            <a:r>
              <a:rPr lang="en-US" dirty="0" smtClean="0"/>
              <a:t>keep students on target for completing </a:t>
            </a:r>
            <a:r>
              <a:rPr lang="en-US" dirty="0" smtClean="0"/>
              <a:t>assignments.</a:t>
            </a:r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78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513"/>
    </mc:Choice>
    <mc:Fallback>
      <p:transition spd="slow" advTm="21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 with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Narrated presentations convey important communication cues and emphasis not present in print material.</a:t>
            </a:r>
          </a:p>
          <a:p>
            <a:r>
              <a:rPr lang="en-US" dirty="0"/>
              <a:t>Most importantly, narrated presentations are an effective way of connecting with your online students.  Strong connections with your students </a:t>
            </a:r>
            <a:r>
              <a:rPr lang="en-US" dirty="0" smtClean="0"/>
              <a:t>help </a:t>
            </a:r>
            <a:r>
              <a:rPr lang="en-US" dirty="0"/>
              <a:t>build motivation and satisfaction, both key components in </a:t>
            </a:r>
            <a:r>
              <a:rPr lang="en-US" dirty="0" smtClean="0"/>
              <a:t>online student </a:t>
            </a:r>
            <a:r>
              <a:rPr lang="en-US" dirty="0"/>
              <a:t>success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7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18"/>
    </mc:Choice>
    <mc:Fallback>
      <p:transition spd="slow" advTm="29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Using Narrated &amp;#x0D;&amp;#x0A;PowerPoint Presentations&amp;quot;&quot;/&gt;&lt;property id=&quot;20307&quot; value=&quot;256&quot;/&gt;&lt;/object&gt;&lt;object type=&quot;3&quot; unique_id=&quot;10005&quot;&gt;&lt;property id=&quot;20148&quot; value=&quot;5&quot;/&gt;&lt;property id=&quot;20300&quot; value=&quot;Slide 4 - &amp;quot;Previous week summary&amp;quot;&quot;/&gt;&lt;property id=&quot;20307&quot; value=&quot;257&quot;/&gt;&lt;/object&gt;&lt;object type=&quot;3&quot; unique_id=&quot;10006&quot;&gt;&lt;property id=&quot;20148&quot; value=&quot;5&quot;/&gt;&lt;property id=&quot;20300&quot; value=&quot;Slide 6 - &amp;quot;Discussion Boards&amp;quot;&quot;/&gt;&lt;property id=&quot;20307&quot; value=&quot;258&quot;/&gt;&lt;/object&gt;&lt;object type=&quot;3&quot; unique_id=&quot;10007&quot;&gt;&lt;property id=&quot;20148&quot; value=&quot;5&quot;/&gt;&lt;property id=&quot;20300&quot; value=&quot;Slide 7 - &amp;quot;Assessments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Upcoming week&amp;quot;&quot;/&gt;&lt;property id=&quot;20307&quot; value=&quot;260&quot;/&gt;&lt;/object&gt;&lt;object type=&quot;3&quot; unique_id=&quot;10016&quot;&gt;&lt;property id=&quot;20148&quot; value=&quot;5&quot;/&gt;&lt;property id=&quot;20300&quot; value=&quot;Slide 8 - &amp;quot;Connect with students&amp;quot;&quot;/&gt;&lt;property id=&quot;20307&quot; value=&quot;261&quot;/&gt;&lt;/object&gt;&lt;object type=&quot;3&quot; unique_id=&quot;10089&quot;&gt;&lt;property id=&quot;20148&quot; value=&quot;5&quot;/&gt;&lt;property id=&quot;20300&quot; value=&quot;Slide 2 - &amp;quot;Scaffold learning&amp;quot;&quot;/&gt;&lt;property id=&quot;20307&quot; value=&quot;262&quot;/&gt;&lt;/object&gt;&lt;object type=&quot;3&quot; unique_id=&quot;10090&quot;&gt;&lt;property id=&quot;20148&quot; value=&quot;5&quot;/&gt;&lt;property id=&quot;20300&quot; value=&quot;Slide 3 - &amp;quot;Dynamic content&amp;quot;&quot;/&gt;&lt;property id=&quot;20307&quot; value=&quot;263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229</TotalTime>
  <Words>235</Words>
  <Application>Microsoft Office PowerPoint</Application>
  <PresentationFormat>On-screen Show (4:3)</PresentationFormat>
  <Paragraphs>19</Paragraphs>
  <Slides>8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Solstice</vt:lpstr>
      <vt:lpstr>Using Narrated  PowerPoint Presentations</vt:lpstr>
      <vt:lpstr>Scaffold learning</vt:lpstr>
      <vt:lpstr>Dynamic content</vt:lpstr>
      <vt:lpstr>Previous week summary</vt:lpstr>
      <vt:lpstr>Upcoming week</vt:lpstr>
      <vt:lpstr>Discussion Boards</vt:lpstr>
      <vt:lpstr>Assessments</vt:lpstr>
      <vt:lpstr>Connect with students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Narrated PowerPoint Presentation</dc:title>
  <dc:creator>HelenK</dc:creator>
  <cp:lastModifiedBy>HelenK</cp:lastModifiedBy>
  <cp:revision>14</cp:revision>
  <dcterms:created xsi:type="dcterms:W3CDTF">2012-08-11T01:38:01Z</dcterms:created>
  <dcterms:modified xsi:type="dcterms:W3CDTF">2012-08-12T21:53:11Z</dcterms:modified>
</cp:coreProperties>
</file>